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80" r:id="rId25"/>
    <p:sldId id="281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6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42819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65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1621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9827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80936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4403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6911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131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5412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47010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36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F4EF1-7529-41B4-A7D5-3653B91E7671}" type="datetimeFigureOut">
              <a:rPr lang="es-PE" smtClean="0"/>
              <a:t>16/03/2018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A8D4-25DD-4B9A-A56B-73160B3F7649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234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14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2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0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4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5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4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8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0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0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CREANDO OBJETIVOS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376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60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2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39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5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19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30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ACUMULAR OBJETIVO DE DINERO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6394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67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78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9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0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81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8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34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2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6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3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8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31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7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6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6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6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6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CREANDO PERFIL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952321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</Words>
  <Application>Microsoft Office PowerPoint</Application>
  <PresentationFormat>Panorámica</PresentationFormat>
  <Paragraphs>3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Pollex</dc:creator>
  <cp:lastModifiedBy>Pollex</cp:lastModifiedBy>
  <cp:revision>6</cp:revision>
  <dcterms:created xsi:type="dcterms:W3CDTF">2018-03-16T09:31:02Z</dcterms:created>
  <dcterms:modified xsi:type="dcterms:W3CDTF">2018-03-16T10:05:17Z</dcterms:modified>
</cp:coreProperties>
</file>